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IBM Plex Sans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IBM Plex Sans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-bold.fntdata"/><Relationship Id="rId47" Type="http://schemas.openxmlformats.org/officeDocument/2006/relationships/font" Target="fonts/IBMPlexSans-regular.fntdata"/><Relationship Id="rId49" Type="http://schemas.openxmlformats.org/officeDocument/2006/relationships/font" Target="fonts/IBMPlex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font" Target="fonts/IBMPlexSans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IBMPlexSans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IBMPlexSansSemiBold-italic.fntdata"/><Relationship Id="rId12" Type="http://schemas.openxmlformats.org/officeDocument/2006/relationships/slide" Target="slides/slide6.xml"/><Relationship Id="rId56" Type="http://schemas.openxmlformats.org/officeDocument/2006/relationships/font" Target="fonts/IBMPlexSans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IBMPlexSans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5e2e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5e2e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6d06e1a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6d06e1a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6d06e1a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6d06e1a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6d06e1a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6d06e1a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55efe0d6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55efe0d6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6d06e1ab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6d06e1ab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6d06e1a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6d06e1a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6d06e1a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6d06e1a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d06e1a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6d06e1a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e491035c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e491035c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5e2eb929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5e2eb929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6d06e1ab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6d06e1ab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e491035c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e491035c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d06e1ab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6d06e1ab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6d06e1ab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6d06e1ab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6d06e1ab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6d06e1ab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6d06e1a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6d06e1a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6d06e1ab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6d06e1ab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6d06e1ab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6d06e1ab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6d06e1ab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6d06e1ab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6d06e1ab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6d06e1ab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e4921cb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e4921cb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6d06e1ab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6d06e1ab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6d06e1a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6d06e1a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6d06e1ab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36d06e1ab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6d06e1ab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6d06e1ab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6d06e1ab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6d06e1ab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6d06e1ab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6d06e1ab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6d06e1ab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6d06e1ab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e491035c7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e491035c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e491035c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e491035c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e491035c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e491035c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e491035c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e491035c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e491035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e491035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6d06e1a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6d06e1a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d06e1a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6d06e1a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d06e1a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d06e1a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6d06e1a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6d06e1a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1" name="Google Shape;2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gif"/><Relationship Id="rId4" Type="http://schemas.openxmlformats.org/officeDocument/2006/relationships/image" Target="../media/image21.gif"/><Relationship Id="rId5" Type="http://schemas.openxmlformats.org/officeDocument/2006/relationships/image" Target="../media/image19.gif"/><Relationship Id="rId6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gif"/><Relationship Id="rId4" Type="http://schemas.openxmlformats.org/officeDocument/2006/relationships/image" Target="../media/image21.gif"/><Relationship Id="rId5" Type="http://schemas.openxmlformats.org/officeDocument/2006/relationships/image" Target="../media/image19.gif"/><Relationship Id="rId6" Type="http://schemas.openxmlformats.org/officeDocument/2006/relationships/image" Target="../media/image1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gif"/><Relationship Id="rId4" Type="http://schemas.openxmlformats.org/officeDocument/2006/relationships/image" Target="../media/image21.gif"/><Relationship Id="rId5" Type="http://schemas.openxmlformats.org/officeDocument/2006/relationships/image" Target="../media/image19.gif"/><Relationship Id="rId6" Type="http://schemas.openxmlformats.org/officeDocument/2006/relationships/image" Target="../media/image1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JavaScript </a:t>
            </a:r>
            <a:br>
              <a:rPr lang="ru"/>
            </a:br>
            <a:r>
              <a:rPr lang="ru"/>
              <a:t>для начинающих разработчиков</a:t>
            </a:r>
            <a:endParaRPr/>
          </a:p>
        </p:txBody>
      </p:sp>
      <p:sp>
        <p:nvSpPr>
          <p:cNvPr id="208" name="Google Shape;208;p41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3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веб-технологиями</a:t>
            </a:r>
            <a:endParaRPr sz="1000"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06" name="Google Shape;306;p50"/>
          <p:cNvSpPr txBox="1"/>
          <p:nvPr/>
        </p:nvSpPr>
        <p:spPr>
          <a:xfrm>
            <a:off x="540000" y="1800000"/>
            <a:ext cx="8064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это делает confirm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Нет, это делает alert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Функция prompt отображает модальное окно с текстом вопроса question и двумя кнопками: OK и Отмена?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13" name="Google Shape;313;p51"/>
          <p:cNvSpPr txBox="1"/>
          <p:nvPr/>
        </p:nvSpPr>
        <p:spPr>
          <a:xfrm>
            <a:off x="540000" y="2520000"/>
            <a:ext cx="80640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сообщение об ошибке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«5»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«41»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выведется на экран в результате работы кода, </a:t>
            </a:r>
            <a:b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если пользователь введет цифру «4»?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40000"/>
            <a:ext cx="7412603" cy="8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21" name="Google Shape;321;p52"/>
          <p:cNvSpPr txBox="1"/>
          <p:nvPr/>
        </p:nvSpPr>
        <p:spPr>
          <a:xfrm>
            <a:off x="540000" y="2520000"/>
            <a:ext cx="80640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сообщение об ошибке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«5»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Выведется «41»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выведется на экран в результате работы кода, </a:t>
            </a:r>
            <a:b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если пользователь введет цифру «4»?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40000"/>
            <a:ext cx="7412603" cy="8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40" name="Google Shape;340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5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54" name="Google Shape;354;p56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&lt;&lt;05:00-&gt;&gt;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028388"/>
            <a:ext cx="3265700" cy="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536400" y="1260000"/>
            <a:ext cx="5033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64" name="Google Shape;364;p5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280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72" name="Google Shape;372;p5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вычислить результат 158+2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вывести значение выражения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диалоговое окно.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80" name="Google Shape;380;p59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&lt;&lt;05:00-&gt;&gt;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вычислить результат 158+2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вывести значение выражения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диалоговое окно.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075797"/>
            <a:ext cx="3160726" cy="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15" name="Google Shape;215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216" name="Google Shape;216;p42"/>
          <p:cNvSpPr txBox="1"/>
          <p:nvPr/>
        </p:nvSpPr>
        <p:spPr>
          <a:xfrm>
            <a:off x="540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1.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220" name="Google Shape;220;p42"/>
          <p:cNvCxnSpPr>
            <a:stCxn id="217" idx="6"/>
            <a:endCxn id="218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2"/>
          <p:cNvCxnSpPr>
            <a:stCxn id="218" idx="6"/>
            <a:endCxn id="219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2"/>
          <p:cNvCxnSpPr>
            <a:stCxn id="219" idx="6"/>
            <a:endCxn id="2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4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5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25" name="Google Shape;225;p42"/>
          <p:cNvCxnSpPr>
            <a:stCxn id="224" idx="6"/>
            <a:endCxn id="226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4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6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27" name="Google Shape;227;p42"/>
          <p:cNvCxnSpPr>
            <a:stCxn id="2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2"/>
          <p:cNvCxnSpPr>
            <a:endCxn id="22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4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7</a:t>
            </a:r>
            <a:endParaRPr b="1" sz="1000">
              <a:solidFill>
                <a:srgbClr val="B7B9C8"/>
              </a:solidFill>
            </a:endParaRPr>
          </a:p>
        </p:txBody>
      </p:sp>
      <p:sp>
        <p:nvSpPr>
          <p:cNvPr id="230" name="Google Shape;230;p42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8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1" name="Google Shape;231;p42"/>
          <p:cNvCxnSpPr>
            <a:stCxn id="226" idx="6"/>
            <a:endCxn id="22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2"/>
          <p:cNvCxnSpPr>
            <a:stCxn id="229" idx="6"/>
            <a:endCxn id="230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2"/>
          <p:cNvCxnSpPr>
            <a:stCxn id="230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42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5" name="Google Shape;235;p42"/>
          <p:cNvCxnSpPr>
            <a:stCxn id="234" idx="6"/>
            <a:endCxn id="23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2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7" name="Google Shape;237;p42"/>
          <p:cNvCxnSpPr>
            <a:endCxn id="23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42"/>
          <p:cNvSpPr txBox="1"/>
          <p:nvPr/>
        </p:nvSpPr>
        <p:spPr>
          <a:xfrm>
            <a:off x="540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3. Основы JavaScript для начинающих разработчиков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5.JSON и XML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2646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Семинар 1: 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2646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3. Основы JavaScript для начинающих разработчиков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5. JSON и XML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4.Основы бэкенда: PHP и MySQL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4. Основы бэкенда: PHP и MySQL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90" name="Google Shape;390;p6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вычислить результат 158+2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вывести значение выражения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диалоговое окно.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26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98" name="Google Shape;398;p61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06" name="Google Shape;406;p6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62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передать строковый параметр в диалоговое окно.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Например, вывести “Привет, Алевтина!”,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- это передаваемый параметр.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62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102075"/>
            <a:ext cx="44005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 txBox="1"/>
          <p:nvPr/>
        </p:nvSpPr>
        <p:spPr>
          <a:xfrm>
            <a:off x="536400" y="1260000"/>
            <a:ext cx="5033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передать строковый параметр в диалоговое окно.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Например, вывести “Привет, Алевтина!”,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- это передаваемый параметр.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24" name="Google Shape;424;p6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5" name="Google Shape;425;p64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передать строковый параметр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диалоговое окно. </a:t>
            </a:r>
            <a:br>
              <a:rPr lang="ru" sz="1100">
                <a:solidFill>
                  <a:srgbClr val="000000"/>
                </a:solidFill>
              </a:rPr>
            </a:b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Например, вывести “Привет, Алевтина!”,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- это передаваемый параметр.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6" name="Google Shape;4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32" name="Google Shape;432;p6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3" name="Google Shape;433;p65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вызвать диалоговое окно с заголовком “Как вас зовут?”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подсказкой в поле ввода “Имя”.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А затем вывести имя, которое ввели в поле ввода.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40" name="Google Shape;440;p66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6"/>
          <p:cNvSpPr txBox="1"/>
          <p:nvPr/>
        </p:nvSpPr>
        <p:spPr>
          <a:xfrm>
            <a:off x="536400" y="1260000"/>
            <a:ext cx="50337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вызвать диалоговое окно с заголовком “Как вас зовут?”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подсказкой в поле ввода “Имя”.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А затем вывести имя, которое ввели в поле ввода.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017848"/>
            <a:ext cx="3322851" cy="13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3412200"/>
            <a:ext cx="3852001" cy="118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51" name="Google Shape;451;p6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вызвать диалоговое окно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заголовком “Как вас зовут?”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подсказкой в поле ввода “Имя”. </a:t>
            </a:r>
            <a:br>
              <a:rPr lang="ru" sz="1100">
                <a:solidFill>
                  <a:srgbClr val="000000"/>
                </a:solidFill>
              </a:rPr>
            </a:b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А затем вывести имя, которое ввели в поле ввода.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59" name="Google Shape;459;p6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написать функцию выводящую в диалоговом окне текст и переменную. </a:t>
            </a:r>
            <a:br>
              <a:rPr lang="ru" sz="1100">
                <a:solidFill>
                  <a:srgbClr val="000000"/>
                </a:solidFill>
              </a:rPr>
            </a:b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Например, “Привет, Алевтина”.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“Алевтина” это внешняя переменная.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6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67" name="Google Shape;467;p69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68" name="Google Shape;4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536400" y="1260000"/>
            <a:ext cx="50337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написать функцию выводящую в диалоговом окне текст и переменную. </a:t>
            </a:r>
            <a:br>
              <a:rPr lang="ru" sz="1100">
                <a:solidFill>
                  <a:srgbClr val="000000"/>
                </a:solidFill>
              </a:rPr>
            </a:b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Например, “Привет, Алевтина”.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“Алевтина” это внешняя переменная.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520000"/>
            <a:ext cx="3852001" cy="11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77" name="Google Shape;477;p7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написать функцию выводящую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диалоговом окне текст и переменную. </a:t>
            </a:r>
            <a:br>
              <a:rPr lang="ru" sz="1100">
                <a:solidFill>
                  <a:srgbClr val="000000"/>
                </a:solidFill>
              </a:rPr>
            </a:b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Например, “Привет, Алевтина”.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Где имя “Алевтина” это внешняя переменная.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9" name="Google Shape;4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975" y="720000"/>
            <a:ext cx="4925030" cy="375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85" name="Google Shape;485;p7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6" name="Google Shape;486;p71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вывести на экран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сообщением: “Вы уверены?” и кнопками «ОК» , «Отмена».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ОК</a:t>
            </a:r>
            <a:r>
              <a:rPr lang="ru" sz="1100">
                <a:solidFill>
                  <a:srgbClr val="000000"/>
                </a:solidFill>
              </a:rPr>
              <a:t>” вывести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“Мы рады, что Вы уверены!”.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Отмена</a:t>
            </a:r>
            <a:r>
              <a:rPr lang="ru" sz="1100">
                <a:solidFill>
                  <a:srgbClr val="000000"/>
                </a:solidFill>
              </a:rPr>
              <a:t>” вывести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“Жаль, что Вы не уверены…”.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87" name="Google Shape;487;p7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93" name="Google Shape;493;p72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4" name="Google Shape;4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6" name="Google Shape;496;p72"/>
          <p:cNvSpPr txBox="1"/>
          <p:nvPr/>
        </p:nvSpPr>
        <p:spPr>
          <a:xfrm>
            <a:off x="536400" y="1260000"/>
            <a:ext cx="50337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вывести на экран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сообщением: “Вы уверены?” и кнопками «ОК» , «Отмена».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ОК</a:t>
            </a:r>
            <a:r>
              <a:rPr lang="ru" sz="1100">
                <a:solidFill>
                  <a:srgbClr val="000000"/>
                </a:solidFill>
              </a:rPr>
              <a:t>” вывести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“Мы рады, что Вы уверены!”.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Отмена</a:t>
            </a:r>
            <a:r>
              <a:rPr lang="ru" sz="1100">
                <a:solidFill>
                  <a:srgbClr val="000000"/>
                </a:solidFill>
              </a:rPr>
              <a:t>” вывести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“Жаль, что Вы не уверены…”.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794200"/>
            <a:ext cx="3410971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4734" l="2179" r="2645" t="0"/>
          <a:stretch/>
        </p:blipFill>
        <p:spPr>
          <a:xfrm>
            <a:off x="536400" y="3891650"/>
            <a:ext cx="3410976" cy="11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504" name="Google Shape;504;p7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5" name="Google Shape;505;p73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вывести на экран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сообщением: “Вы уверены?” и кнопками «ОК» , «Отмена».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ОК</a:t>
            </a:r>
            <a:r>
              <a:rPr lang="ru" sz="1100">
                <a:solidFill>
                  <a:srgbClr val="000000"/>
                </a:solidFill>
              </a:rPr>
              <a:t>” вывести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“Мы рады, что Вы уверены!”.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</a:rPr>
              <a:t>При нажатии на кнопку “</a:t>
            </a:r>
            <a:r>
              <a:rPr b="1" lang="ru" sz="1100">
                <a:solidFill>
                  <a:srgbClr val="000000"/>
                </a:solidFill>
              </a:rPr>
              <a:t>Отмена</a:t>
            </a:r>
            <a:r>
              <a:rPr lang="ru" sz="1100">
                <a:solidFill>
                  <a:srgbClr val="000000"/>
                </a:solidFill>
              </a:rPr>
              <a:t>” вывести в диалоговом окне текст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 сообщением “Жаль, что Вы не уверены…”.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6" name="Google Shape;5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638" y="741300"/>
            <a:ext cx="4054714" cy="37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512" name="Google Shape;512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7*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перепишите код, используя конструкцию </a:t>
            </a:r>
            <a:r>
              <a:rPr lang="ru" sz="9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switch-case</a:t>
            </a:r>
            <a:r>
              <a:rPr lang="ru" sz="1100">
                <a:solidFill>
                  <a:srgbClr val="000000"/>
                </a:solidFill>
              </a:rPr>
              <a:t>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запрашивая возраст пользователя через диалоговое окно.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5" name="Google Shape;5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2" y="1966079"/>
            <a:ext cx="3661199" cy="22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521" name="Google Shape;521;p75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22" name="Google Shape;5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7*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4" name="Google Shape;524;p75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перепишите код, используя конструкцию </a:t>
            </a:r>
            <a:r>
              <a:rPr lang="ru" sz="9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switch-case</a:t>
            </a:r>
            <a:r>
              <a:rPr lang="ru" sz="1100">
                <a:solidFill>
                  <a:srgbClr val="000000"/>
                </a:solidFill>
              </a:rPr>
              <a:t>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запрашивая возраст пользователя через диалоговое окно.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2" y="1851004"/>
            <a:ext cx="3661199" cy="2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175" y="3742547"/>
            <a:ext cx="2999650" cy="1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532" name="Google Shape;532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7*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перепишите код, используя конструкцию </a:t>
            </a:r>
            <a:r>
              <a:rPr lang="ru" sz="9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switch-case</a:t>
            </a:r>
            <a:r>
              <a:rPr lang="ru" sz="1100">
                <a:solidFill>
                  <a:srgbClr val="000000"/>
                </a:solidFill>
              </a:rPr>
              <a:t>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запрашивая возраст пользователя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через диалоговое окно.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4" name="Google Shape;5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225" y="720000"/>
            <a:ext cx="3815550" cy="40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40" name="Google Shape;5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7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5" name="Google Shape;545;p7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51" name="Google Shape;551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9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57" name="Google Shape;557;p7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58" name="Google Shape;5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9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создать страницу, которая спрашивает имя у пользователя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выводит его с помощью функции.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0" name="Google Shape;56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151200"/>
            <a:ext cx="3705650" cy="149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42" y="3728177"/>
            <a:ext cx="3673566" cy="112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3" name="Google Shape;263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567" name="Google Shape;567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68" name="Google Shape;5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69" name="Google Shape;269;p45"/>
          <p:cNvSpPr txBox="1"/>
          <p:nvPr/>
        </p:nvSpPr>
        <p:spPr>
          <a:xfrm>
            <a:off x="540000" y="2520000"/>
            <a:ext cx="80640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все нормально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папка должна называться scripts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это абсолютная адресация, название папки не имеет значение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Если файл script.js разместить в папке script и обратиться к нему, используя следующий синтаксис, будет ли он работать?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25937"/>
            <a:ext cx="8064000" cy="7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77" name="Google Shape;277;p46"/>
          <p:cNvSpPr txBox="1"/>
          <p:nvPr/>
        </p:nvSpPr>
        <p:spPr>
          <a:xfrm>
            <a:off x="540000" y="2520000"/>
            <a:ext cx="80640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все нормально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папка должна называться scriptS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это абсолютная адресация, название папки не имеет значение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Если файл script.js разместить в папке script и обратиться к нему, используя следующий синтаксис, будет ли он работать?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25937"/>
            <a:ext cx="8064000" cy="7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85" name="Google Shape;285;p4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Да, есть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есть только символьный тип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есть целочисленный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Есть ли в JS строчный тип данных?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есть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есть только символьный тип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есть целочисленный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Есть ли в JS строчный тип данных?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299" name="Google Shape;299;p49"/>
          <p:cNvSpPr txBox="1"/>
          <p:nvPr/>
        </p:nvSpPr>
        <p:spPr>
          <a:xfrm>
            <a:off x="540000" y="1800000"/>
            <a:ext cx="8064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Нет, это делает confirm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Нет, это делает alert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9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Функция prompt отображает модальное окно с текстом вопроса question и двумя кнопками: OK и Отмена?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